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5569F-9A92-45A9-8BE4-8040C41D5162}" v="1" dt="2024-04-09T09:14:49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ila J" userId="8e17edaa3b1f423f" providerId="LiveId" clId="{A395569F-9A92-45A9-8BE4-8040C41D5162}"/>
    <pc:docChg chg="custSel modSld">
      <pc:chgData name="Sharmila J" userId="8e17edaa3b1f423f" providerId="LiveId" clId="{A395569F-9A92-45A9-8BE4-8040C41D5162}" dt="2024-04-09T09:15:16.619" v="8" actId="14100"/>
      <pc:docMkLst>
        <pc:docMk/>
      </pc:docMkLst>
      <pc:sldChg chg="addSp delSp modSp mod">
        <pc:chgData name="Sharmila J" userId="8e17edaa3b1f423f" providerId="LiveId" clId="{A395569F-9A92-45A9-8BE4-8040C41D5162}" dt="2024-04-09T09:15:16.619" v="8" actId="14100"/>
        <pc:sldMkLst>
          <pc:docMk/>
          <pc:sldMk cId="487481942" sldId="1303"/>
        </pc:sldMkLst>
        <pc:picChg chg="del">
          <ac:chgData name="Sharmila J" userId="8e17edaa3b1f423f" providerId="LiveId" clId="{A395569F-9A92-45A9-8BE4-8040C41D5162}" dt="2024-04-09T09:14:18.249" v="0" actId="21"/>
          <ac:picMkLst>
            <pc:docMk/>
            <pc:sldMk cId="487481942" sldId="1303"/>
            <ac:picMk id="6" creationId="{A003BB87-C4CC-1AA8-5C39-272626FE4108}"/>
          </ac:picMkLst>
        </pc:picChg>
        <pc:picChg chg="add mod">
          <ac:chgData name="Sharmila J" userId="8e17edaa3b1f423f" providerId="LiveId" clId="{A395569F-9A92-45A9-8BE4-8040C41D5162}" dt="2024-04-09T09:15:16.619" v="8" actId="14100"/>
          <ac:picMkLst>
            <pc:docMk/>
            <pc:sldMk cId="487481942" sldId="1303"/>
            <ac:picMk id="7" creationId="{5581F9E1-9F93-2631-64D0-104A063811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SHARMILA J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511321205033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Ki</a:t>
            </a:r>
            <a:r>
              <a:rPr lang="en-US" sz="1100" dirty="0">
                <a:solidFill>
                  <a:schemeClr val="tx1"/>
                </a:solidFill>
              </a:rPr>
              <a:t>ngston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8" name="Picture 7" descr="vidyakumbhar2011 - bus reservation system.">
            <a:extLst>
              <a:ext uri="{FF2B5EF4-FFF2-40B4-BE49-F238E27FC236}">
                <a16:creationId xmlns:a16="http://schemas.microsoft.com/office/drawing/2014/main" id="{D7157469-F790-E584-BF12-D15C8450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35831"/>
            <a:ext cx="5334000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83" y="1350958"/>
            <a:ext cx="8696833" cy="3179400"/>
          </a:xfrm>
        </p:spPr>
        <p:txBody>
          <a:bodyPr/>
          <a:lstStyle/>
          <a:p>
            <a:pPr marL="152396" indent="0">
              <a:buNone/>
            </a:pPr>
            <a:r>
              <a:rPr lang="en-US" sz="1400" dirty="0"/>
              <a:t>1. Welcome to our Bus Reservation System!</a:t>
            </a:r>
          </a:p>
          <a:p>
            <a:pPr marL="152396" indent="0">
              <a:buNone/>
            </a:pPr>
            <a:r>
              <a:rPr lang="en-US" sz="1400" dirty="0"/>
              <a:t>2. Search for available bus routes by entering your departure and destination.</a:t>
            </a:r>
          </a:p>
          <a:p>
            <a:pPr marL="152396" indent="0">
              <a:buNone/>
            </a:pPr>
            <a:r>
              <a:rPr lang="en-US" sz="1400" dirty="0"/>
              <a:t>3. Explore featured routes and special promotions for great travel deals.</a:t>
            </a:r>
          </a:p>
          <a:p>
            <a:pPr marL="152396" indent="0">
              <a:buNone/>
            </a:pPr>
            <a:r>
              <a:rPr lang="en-US" sz="1400" dirty="0"/>
              <a:t>4. Register now or log in to access your account and make bookings.</a:t>
            </a:r>
          </a:p>
          <a:p>
            <a:pPr marL="152396" indent="0">
              <a:buNone/>
            </a:pPr>
            <a:r>
              <a:rPr lang="en-US" sz="1400" dirty="0"/>
              <a:t>5. Learn more about our service and how it works.</a:t>
            </a:r>
          </a:p>
          <a:p>
            <a:pPr marL="152396" indent="0">
              <a:buNone/>
            </a:pPr>
            <a:r>
              <a:rPr lang="en-US" sz="1400" dirty="0"/>
              <a:t>6. Need help? Contact our customer support for assistance.</a:t>
            </a:r>
          </a:p>
          <a:p>
            <a:pPr marL="152396" indent="0">
              <a:buNone/>
            </a:pPr>
            <a:r>
              <a:rPr lang="en-US" sz="1400" dirty="0"/>
              <a:t>7. Read testimonials from satisfied customers about their experiences.</a:t>
            </a:r>
          </a:p>
          <a:p>
            <a:pPr marL="152396" indent="0">
              <a:buNone/>
            </a:pPr>
            <a:r>
              <a:rPr lang="en-US" sz="1400" dirty="0"/>
              <a:t>8. Connect with us on social media for updates and travel tips.</a:t>
            </a:r>
          </a:p>
          <a:p>
            <a:pPr marL="152396" indent="0">
              <a:buNone/>
            </a:pPr>
            <a:r>
              <a:rPr lang="en-US" sz="1400" dirty="0"/>
              <a:t>9. Footer contains links to important pages like Terms of Service.</a:t>
            </a:r>
          </a:p>
          <a:p>
            <a:pPr marL="152396" indent="0">
              <a:buNone/>
            </a:pPr>
            <a:r>
              <a:rPr lang="en-US" sz="1400" dirty="0"/>
              <a:t>10. Enjoy a hassle-free booking experience and start your journey today!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EEACC-6FC6-2420-0AF9-78F9106A4B5F}"/>
              </a:ext>
            </a:extLst>
          </p:cNvPr>
          <p:cNvSpPr txBox="1"/>
          <p:nvPr/>
        </p:nvSpPr>
        <p:spPr>
          <a:xfrm>
            <a:off x="628560" y="1218381"/>
            <a:ext cx="63041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Bus Reservation System!</a:t>
            </a:r>
          </a:p>
          <a:p>
            <a:r>
              <a:rPr lang="en-US" dirty="0"/>
              <a:t>2. Our Mission: Simplifying Bus Travel for Everyone</a:t>
            </a:r>
          </a:p>
          <a:p>
            <a:r>
              <a:rPr lang="en-US" dirty="0"/>
              <a:t>3. Company Overview: Who We Are and What We Do</a:t>
            </a:r>
          </a:p>
          <a:p>
            <a:r>
              <a:rPr lang="en-US" dirty="0"/>
              <a:t>4. Meet Our Team: Dedicated Experts in Customer Satisfaction</a:t>
            </a:r>
          </a:p>
          <a:p>
            <a:r>
              <a:rPr lang="en-US" dirty="0"/>
              <a:t>5. Core Values: Transparency, Reliability, Customer-Centricity</a:t>
            </a:r>
          </a:p>
          <a:p>
            <a:r>
              <a:rPr lang="en-US" dirty="0"/>
              <a:t>6. Services: Seamless Booking, Extensive Route Coverage, 24/7 Support</a:t>
            </a:r>
          </a:p>
          <a:p>
            <a:r>
              <a:rPr lang="en-US" dirty="0"/>
              <a:t>7. Customer Satisfaction: Testimonials from Happy Travelers</a:t>
            </a:r>
          </a:p>
          <a:p>
            <a:r>
              <a:rPr lang="en-US" dirty="0"/>
              <a:t>8. Community Engagement: Making a Positive Impact Beyond Travel</a:t>
            </a:r>
          </a:p>
          <a:p>
            <a:r>
              <a:rPr lang="en-US" dirty="0"/>
              <a:t>9. Innovation: Continuous Improvement for Better Travel Experiences</a:t>
            </a:r>
          </a:p>
          <a:p>
            <a:r>
              <a:rPr lang="en-US" dirty="0"/>
              <a:t>10. Contact Us: Reach Out for Inquiries, Feedback, or Support</a:t>
            </a:r>
          </a:p>
          <a:p>
            <a:r>
              <a:rPr lang="en-US" dirty="0"/>
              <a:t>11. FAQs: Quick Answers to Common Questions</a:t>
            </a:r>
          </a:p>
          <a:p>
            <a:r>
              <a:rPr lang="en-US" dirty="0"/>
              <a:t>12. Partnerships: Collaborating for Enhanced Service Delivery</a:t>
            </a:r>
          </a:p>
          <a:p>
            <a:r>
              <a:rPr lang="en-US" dirty="0"/>
              <a:t>13. Careers: Join Our Team and Be Part of Our Journey</a:t>
            </a:r>
          </a:p>
          <a:p>
            <a:r>
              <a:rPr lang="en-US" dirty="0"/>
              <a:t>14. Social Media: Stay Connected for Updates and Promotions</a:t>
            </a:r>
          </a:p>
          <a:p>
            <a:r>
              <a:rPr lang="en-US" dirty="0"/>
              <a:t>15. Thank You for Choosing Us!</a:t>
            </a:r>
          </a:p>
        </p:txBody>
      </p:sp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511A3-F456-D158-75F9-48044CAC94A3}"/>
              </a:ext>
            </a:extLst>
          </p:cNvPr>
          <p:cNvSpPr txBox="1"/>
          <p:nvPr/>
        </p:nvSpPr>
        <p:spPr>
          <a:xfrm>
            <a:off x="628560" y="1271493"/>
            <a:ext cx="70327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Services Page!</a:t>
            </a:r>
          </a:p>
          <a:p>
            <a:r>
              <a:rPr lang="en-US" dirty="0"/>
              <a:t>2. Explore Our Comprehensive Range of Offerings</a:t>
            </a:r>
          </a:p>
          <a:p>
            <a:r>
              <a:rPr lang="en-US" dirty="0"/>
              <a:t>3. Booking: Effortlessly Reserve Bus Tickets Online</a:t>
            </a:r>
          </a:p>
          <a:p>
            <a:r>
              <a:rPr lang="en-US" dirty="0"/>
              <a:t>4. Route Coverage: Extensive Network Across Various Destinations</a:t>
            </a:r>
          </a:p>
          <a:p>
            <a:r>
              <a:rPr lang="en-US" dirty="0"/>
              <a:t>5. Seat Selection: Choose Your Preferred Seat with Ease</a:t>
            </a:r>
          </a:p>
          <a:p>
            <a:r>
              <a:rPr lang="en-US" dirty="0"/>
              <a:t>6. Payment Options: Secure and Convenient Payment Methods</a:t>
            </a:r>
          </a:p>
          <a:p>
            <a:r>
              <a:rPr lang="en-US" dirty="0"/>
              <a:t>7. Customer Support: 24/7 Assistance for Any Queries or Concerns</a:t>
            </a:r>
          </a:p>
          <a:p>
            <a:r>
              <a:rPr lang="en-US" dirty="0"/>
              <a:t>8. Special Packages: Discover Exciting Deals and Discounts</a:t>
            </a:r>
          </a:p>
          <a:p>
            <a:r>
              <a:rPr lang="en-US" dirty="0"/>
              <a:t>9. Group Bookings: Convenient Booking Options for Groups</a:t>
            </a:r>
          </a:p>
          <a:p>
            <a:r>
              <a:rPr lang="en-US" dirty="0"/>
              <a:t>10. Flexible Cancellation: Hassle-Free Cancellation and Refund Process</a:t>
            </a:r>
          </a:p>
          <a:p>
            <a:r>
              <a:rPr lang="en-US" dirty="0"/>
              <a:t>11. Real-Time Updates: Stay Informed About Your Journey</a:t>
            </a:r>
          </a:p>
          <a:p>
            <a:r>
              <a:rPr lang="en-US" dirty="0"/>
              <a:t>12. Accessibility: User-Friendly Interface for Seamless Navigation</a:t>
            </a:r>
          </a:p>
          <a:p>
            <a:r>
              <a:rPr lang="en-US" dirty="0"/>
              <a:t>13. Quality Assurance: Ensuring Reliable and Comfortable Travel</a:t>
            </a:r>
          </a:p>
          <a:p>
            <a:r>
              <a:rPr lang="en-US" dirty="0"/>
              <a:t>14. Personalized Experience: Tailored Services to Meet Your Needs</a:t>
            </a:r>
          </a:p>
          <a:p>
            <a:r>
              <a:rPr lang="en-US" dirty="0"/>
              <a:t>15. Thank You for Choosing Us for Your Travel Needs!</a:t>
            </a:r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404-5C99-6EC1-3301-6DAD5C0DBBCF}"/>
              </a:ext>
            </a:extLst>
          </p:cNvPr>
          <p:cNvSpPr txBox="1"/>
          <p:nvPr/>
        </p:nvSpPr>
        <p:spPr>
          <a:xfrm>
            <a:off x="628560" y="1341991"/>
            <a:ext cx="660337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Departments Page!</a:t>
            </a:r>
          </a:p>
          <a:p>
            <a:r>
              <a:rPr lang="en-US" dirty="0"/>
              <a:t>2. Overview: Learn About Our Organizational Structure</a:t>
            </a:r>
          </a:p>
          <a:p>
            <a:r>
              <a:rPr lang="en-US" dirty="0"/>
              <a:t>3. Administration: Responsible for Overall Management and Operations</a:t>
            </a:r>
          </a:p>
          <a:p>
            <a:r>
              <a:rPr lang="en-US" dirty="0"/>
              <a:t>4. Customer Service: Dedicated to Providing Exceptional Support</a:t>
            </a:r>
          </a:p>
          <a:p>
            <a:r>
              <a:rPr lang="en-US" dirty="0"/>
              <a:t>5. Sales and Marketing: Driving Business Growth and Outreach</a:t>
            </a:r>
          </a:p>
          <a:p>
            <a:r>
              <a:rPr lang="en-US" dirty="0"/>
              <a:t>6. Technology: Innovating and Enhancing Our Digital Platforms</a:t>
            </a:r>
          </a:p>
          <a:p>
            <a:r>
              <a:rPr lang="en-US" dirty="0"/>
              <a:t>7. Finance: Managing Financial Operations and Resources</a:t>
            </a:r>
          </a:p>
          <a:p>
            <a:r>
              <a:rPr lang="en-US" dirty="0"/>
              <a:t>8. Human Resources: Nurturing Talent and Employee Development</a:t>
            </a:r>
          </a:p>
          <a:p>
            <a:r>
              <a:rPr lang="en-US" dirty="0"/>
              <a:t>9. Logistics: Ensuring Smooth Coordination of Services</a:t>
            </a:r>
          </a:p>
          <a:p>
            <a:r>
              <a:rPr lang="en-US" dirty="0"/>
              <a:t>10. Quality Assurance: Upholding Standards and Customer Satisfaction</a:t>
            </a:r>
          </a:p>
          <a:p>
            <a:r>
              <a:rPr lang="en-US" dirty="0"/>
              <a:t>11. Research and Development: Driving Innovation and Improvement</a:t>
            </a:r>
          </a:p>
          <a:p>
            <a:r>
              <a:rPr lang="en-US" dirty="0"/>
              <a:t>12. Collaboration: Emphasizing Cross-Departmental Cooperation</a:t>
            </a:r>
          </a:p>
          <a:p>
            <a:r>
              <a:rPr lang="en-US" dirty="0"/>
              <a:t>13. Communication: Facilitating Effective Internal and External Communication</a:t>
            </a:r>
          </a:p>
          <a:p>
            <a:r>
              <a:rPr lang="en-US" dirty="0"/>
              <a:t>14. Sustainability: Promoting Environmental Responsibility Across Departments</a:t>
            </a:r>
          </a:p>
          <a:p>
            <a:r>
              <a:rPr lang="en-US" dirty="0"/>
              <a:t>15. Thank You for Exploring Our Departments!</a:t>
            </a:r>
          </a:p>
        </p:txBody>
      </p:sp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8C5BC-1927-C8DF-BA5F-3D8085B63762}"/>
              </a:ext>
            </a:extLst>
          </p:cNvPr>
          <p:cNvSpPr txBox="1"/>
          <p:nvPr/>
        </p:nvSpPr>
        <p:spPr>
          <a:xfrm>
            <a:off x="628560" y="1271493"/>
            <a:ext cx="65697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Welcome to Our Blog Page!</a:t>
            </a:r>
          </a:p>
          <a:p>
            <a:r>
              <a:rPr lang="en-US" dirty="0"/>
              <a:t>2. Overview: Explore Our Latest Articles and Insights</a:t>
            </a:r>
          </a:p>
          <a:p>
            <a:r>
              <a:rPr lang="en-US" dirty="0"/>
              <a:t>3. Featured Posts: Highlighting Our Most Popular and Relevant Content</a:t>
            </a:r>
          </a:p>
          <a:p>
            <a:r>
              <a:rPr lang="en-US" dirty="0"/>
              <a:t>4. Categories: Browse Articles by Topic for Easy Navigation</a:t>
            </a:r>
          </a:p>
          <a:p>
            <a:r>
              <a:rPr lang="en-US" dirty="0"/>
              <a:t>5. Recent Posts: Stay Up-to-Date with Our Newest Content</a:t>
            </a:r>
          </a:p>
          <a:p>
            <a:r>
              <a:rPr lang="en-US" dirty="0"/>
              <a:t>6. Author Profiles: Meet the Writers Behind the Articles</a:t>
            </a:r>
          </a:p>
          <a:p>
            <a:r>
              <a:rPr lang="en-US" dirty="0"/>
              <a:t>7. Comment Section: Engage with Other Readers and Share Your Thoughts</a:t>
            </a:r>
          </a:p>
          <a:p>
            <a:r>
              <a:rPr lang="en-US" dirty="0"/>
              <a:t>8. Search Bar: Find Specific Articles or Topics Quickly</a:t>
            </a:r>
          </a:p>
          <a:p>
            <a:r>
              <a:rPr lang="en-US" dirty="0"/>
              <a:t>9. Subscription: Sign Up to Receive Notifications for New Blog Posts</a:t>
            </a:r>
          </a:p>
          <a:p>
            <a:r>
              <a:rPr lang="en-US" dirty="0"/>
              <a:t>10. Sharing Options: Share Articles on Social Media or via Email</a:t>
            </a:r>
          </a:p>
          <a:p>
            <a:r>
              <a:rPr lang="en-US" dirty="0"/>
              <a:t>11. Related Posts: Discover Similar Articles for Further Reading</a:t>
            </a:r>
          </a:p>
          <a:p>
            <a:r>
              <a:rPr lang="en-US" dirty="0"/>
              <a:t>12. Multimedia: Enjoy Videos, Infographics, and Interactive Content</a:t>
            </a:r>
          </a:p>
          <a:p>
            <a:r>
              <a:rPr lang="en-US" dirty="0"/>
              <a:t>13. Trending Topics: Explore Current Trends and Discussions</a:t>
            </a:r>
          </a:p>
          <a:p>
            <a:r>
              <a:rPr lang="en-US" dirty="0"/>
              <a:t>14. Call to Action: Encouraging Readers to Explore More Content or Contact Us</a:t>
            </a:r>
          </a:p>
          <a:p>
            <a:r>
              <a:rPr lang="en-US" dirty="0"/>
              <a:t>15. Thank You for Visiting Our Blog!</a:t>
            </a:r>
          </a:p>
        </p:txBody>
      </p:sp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6A574-3DEB-1668-00E2-8EF849EE81A5}"/>
              </a:ext>
            </a:extLst>
          </p:cNvPr>
          <p:cNvSpPr txBox="1"/>
          <p:nvPr/>
        </p:nvSpPr>
        <p:spPr>
          <a:xfrm>
            <a:off x="318615" y="1341990"/>
            <a:ext cx="82147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Continuous Improvement: Commitment to Enhancing User Experience</a:t>
            </a:r>
          </a:p>
          <a:p>
            <a:r>
              <a:rPr lang="en-US" dirty="0"/>
              <a:t>2. Mobile Application Development: Introducing a Mobile App for On-the-Go Booking</a:t>
            </a:r>
          </a:p>
          <a:p>
            <a:r>
              <a:rPr lang="en-US" dirty="0"/>
              <a:t>3. Loyalty Program: Rewarding Repeat Customers with Exclusive Benefits</a:t>
            </a:r>
          </a:p>
          <a:p>
            <a:r>
              <a:rPr lang="en-US" dirty="0"/>
              <a:t>4. Integration with Travel Partners: Collaborating with Airlines and Hotels for Seamless Travel Packages</a:t>
            </a:r>
          </a:p>
          <a:p>
            <a:r>
              <a:rPr lang="en-US" dirty="0"/>
              <a:t>5. Advanced Seat Selection: Implementing Interactive Seat Maps for Better User Control</a:t>
            </a:r>
          </a:p>
          <a:p>
            <a:r>
              <a:rPr lang="en-US" dirty="0"/>
              <a:t>6. Real-Time Tracking: Providing Live Updates on Bus Locations and Arrival Times</a:t>
            </a:r>
          </a:p>
          <a:p>
            <a:r>
              <a:rPr lang="en-US" dirty="0"/>
              <a:t>7. Multilingual Support: Offering Services in Multiple Languages for Global Accessibility</a:t>
            </a:r>
          </a:p>
          <a:p>
            <a:r>
              <a:rPr lang="en-US" dirty="0"/>
              <a:t>8. Virtual Reality Tours: Enabling Virtual Tours of Buses and Destinations for Enhanced Experience</a:t>
            </a:r>
          </a:p>
          <a:p>
            <a:r>
              <a:rPr lang="en-US" dirty="0"/>
              <a:t>9. AI-Powered Assistance: Implementing Chatbots for Instant Customer Support</a:t>
            </a:r>
          </a:p>
          <a:p>
            <a:r>
              <a:rPr lang="en-US" dirty="0"/>
              <a:t>10. Eco-Friendly Initiatives: Investing in Green Technologies and Sustainable Practices</a:t>
            </a:r>
          </a:p>
          <a:p>
            <a:r>
              <a:rPr lang="en-US" dirty="0"/>
              <a:t>11. Enhanced Security Measures: Strengthening Data Protection and Fraud Prevention</a:t>
            </a:r>
          </a:p>
          <a:p>
            <a:r>
              <a:rPr lang="en-US" dirty="0"/>
              <a:t>12. Community Engagement Programs: Supporting Local Communities and Initiatives</a:t>
            </a:r>
          </a:p>
          <a:p>
            <a:r>
              <a:rPr lang="en-US" dirty="0"/>
              <a:t>13. Voice Command Integration: Allowing Users to Book Tickets via Voice Commands</a:t>
            </a:r>
          </a:p>
          <a:p>
            <a:r>
              <a:rPr lang="en-US" dirty="0"/>
              <a:t>14. Personalized Recommendations: Utilizing Machine Learning to Offer Tailored Travel Suggestions</a:t>
            </a:r>
          </a:p>
          <a:p>
            <a:r>
              <a:rPr lang="en-US" dirty="0"/>
              <a:t>15. Stay Tuned for Exciting Updates and Innovations!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34E55-EB6C-8947-2C24-2CA3B3F71CDE}"/>
              </a:ext>
            </a:extLst>
          </p:cNvPr>
          <p:cNvSpPr txBox="1"/>
          <p:nvPr/>
        </p:nvSpPr>
        <p:spPr>
          <a:xfrm>
            <a:off x="492236" y="1178158"/>
            <a:ext cx="733006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Recap: Summarizing Our Journey and Achievements</a:t>
            </a:r>
          </a:p>
          <a:p>
            <a:r>
              <a:rPr lang="en-US" dirty="0"/>
              <a:t>2. Successes: Celebrating Milestones and Accomplishments</a:t>
            </a:r>
          </a:p>
          <a:p>
            <a:r>
              <a:rPr lang="en-US" dirty="0"/>
              <a:t>3. Gratitude: Thanking Our Customers, Partners, and Team Members</a:t>
            </a:r>
          </a:p>
          <a:p>
            <a:r>
              <a:rPr lang="en-US" dirty="0"/>
              <a:t>4. Commitment: Reaffirming Our Dedication to Providing Exceptional Service</a:t>
            </a:r>
          </a:p>
          <a:p>
            <a:r>
              <a:rPr lang="en-US" dirty="0"/>
              <a:t>5. Feedback: Welcoming Feedback and Suggestions for Improvement</a:t>
            </a:r>
          </a:p>
          <a:p>
            <a:r>
              <a:rPr lang="en-US" dirty="0"/>
              <a:t>6. Looking Ahead: Exciting Opportunities and Challenges on the Horizon</a:t>
            </a:r>
          </a:p>
          <a:p>
            <a:r>
              <a:rPr lang="en-US" dirty="0"/>
              <a:t>7. Growth: Continuing to Grow and Evolve in the Industry</a:t>
            </a:r>
          </a:p>
          <a:p>
            <a:r>
              <a:rPr lang="en-US" dirty="0"/>
              <a:t>8. Vision: Striving Towards Our Vision of Simplifying Travel for Everyone</a:t>
            </a:r>
          </a:p>
          <a:p>
            <a:r>
              <a:rPr lang="en-US" dirty="0"/>
              <a:t>9. Collaboration: Emphasizing the Importance of Collaboration and Partnerships</a:t>
            </a:r>
          </a:p>
          <a:p>
            <a:r>
              <a:rPr lang="en-US" dirty="0"/>
              <a:t>10. Innovation: Commitment to Innovation and Continuous Improvement</a:t>
            </a:r>
          </a:p>
          <a:p>
            <a:r>
              <a:rPr lang="en-US" dirty="0"/>
              <a:t>11. Stay Connected: Keeping in Touch for Future Updates and Enhancements</a:t>
            </a:r>
          </a:p>
          <a:p>
            <a:r>
              <a:rPr lang="en-US" dirty="0"/>
              <a:t>12. Thank You: Expressing Sincere Gratitude for Being Part of Our Journey</a:t>
            </a:r>
          </a:p>
          <a:p>
            <a:r>
              <a:rPr lang="en-US" dirty="0"/>
              <a:t>13. Together, Let's Create a Better Future of Travel!</a:t>
            </a:r>
          </a:p>
          <a:p>
            <a:r>
              <a:rPr lang="en-US" dirty="0"/>
              <a:t>14. Contact Us: Reach Out for Any Inquiries or Collaborations</a:t>
            </a:r>
          </a:p>
          <a:p>
            <a:r>
              <a:rPr lang="en-US" dirty="0"/>
              <a:t>15. Farewell and Safe Travels!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1C7C-6297-AFDE-5B0A-8B58CB15257F}"/>
              </a:ext>
            </a:extLst>
          </p:cNvPr>
          <p:cNvSpPr txBox="1"/>
          <p:nvPr/>
        </p:nvSpPr>
        <p:spPr>
          <a:xfrm>
            <a:off x="490654" y="1232922"/>
            <a:ext cx="69137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Objective</a:t>
            </a:r>
            <a:r>
              <a:rPr lang="en-US" dirty="0"/>
              <a:t>: Simplify bus ticket booking with an intuitive online platform.</a:t>
            </a:r>
          </a:p>
          <a:p>
            <a:pPr algn="just"/>
            <a:r>
              <a:rPr lang="en-US" b="1" dirty="0"/>
              <a:t>Features</a:t>
            </a:r>
            <a:r>
              <a:rPr lang="en-US" dirty="0"/>
              <a:t>:                                                                             </a:t>
            </a:r>
          </a:p>
          <a:p>
            <a:pPr lvl="1" algn="just"/>
            <a:r>
              <a:rPr lang="en-US" dirty="0"/>
              <a:t>User Registration &amp; Authentication</a:t>
            </a:r>
          </a:p>
          <a:p>
            <a:pPr lvl="1" algn="just"/>
            <a:r>
              <a:rPr lang="en-US" dirty="0"/>
              <a:t>Bus Routes Management                                    </a:t>
            </a:r>
          </a:p>
          <a:p>
            <a:pPr lvl="1" algn="just"/>
            <a:r>
              <a:rPr lang="en-US" dirty="0"/>
              <a:t>Seat Selection</a:t>
            </a:r>
          </a:p>
          <a:p>
            <a:pPr lvl="1" algn="just"/>
            <a:r>
              <a:rPr lang="en-US" dirty="0"/>
              <a:t>Booking Management</a:t>
            </a:r>
          </a:p>
          <a:p>
            <a:pPr lvl="1" algn="just"/>
            <a:r>
              <a:rPr lang="en-US" dirty="0"/>
              <a:t>Payment Integration</a:t>
            </a:r>
          </a:p>
          <a:p>
            <a:pPr lvl="1" algn="just"/>
            <a:r>
              <a:rPr lang="en-US" dirty="0"/>
              <a:t>Admin Panel</a:t>
            </a:r>
          </a:p>
          <a:p>
            <a:pPr algn="just"/>
            <a:r>
              <a:rPr lang="en-US" b="1" dirty="0"/>
              <a:t>Tech Stack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Python</a:t>
            </a:r>
          </a:p>
          <a:p>
            <a:pPr lvl="1" algn="just"/>
            <a:r>
              <a:rPr lang="en-US" dirty="0"/>
              <a:t>Django</a:t>
            </a:r>
          </a:p>
          <a:p>
            <a:pPr lvl="1" algn="just"/>
            <a:r>
              <a:rPr lang="en-US" dirty="0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766-FA1C-5659-0083-74795965C5F2}"/>
              </a:ext>
            </a:extLst>
          </p:cNvPr>
          <p:cNvSpPr txBox="1"/>
          <p:nvPr/>
        </p:nvSpPr>
        <p:spPr>
          <a:xfrm>
            <a:off x="492236" y="1351599"/>
            <a:ext cx="5284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Building Bus Reservation System using Python and Django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E7D6-B1AA-F795-D556-DD413DD5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19" y="1122560"/>
            <a:ext cx="6348761" cy="33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414F-2011-1AD9-7B0B-3906027F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3" y="1102220"/>
            <a:ext cx="6586654" cy="3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1F9E1-9F93-2631-64D0-104A0638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86" y="1102832"/>
            <a:ext cx="6322742" cy="3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7710F-304D-E294-80AD-014B72AC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9" y="817291"/>
            <a:ext cx="7196254" cy="35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1254</Words>
  <Application>Microsoft Office PowerPoint</Application>
  <PresentationFormat>On-screen Show (16:9)</PresentationFormat>
  <Paragraphs>153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Sharmila J</cp:lastModifiedBy>
  <cp:revision>7</cp:revision>
  <dcterms:modified xsi:type="dcterms:W3CDTF">2024-04-09T09:15:16Z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